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1176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EDES RECALDE" userId="d3c849c0584ceb5e" providerId="LiveId" clId="{65A16BBF-C181-4028-BD9E-F79D84D19B5B}"/>
    <pc:docChg chg="custSel modSld">
      <pc:chgData name="MERCEDES RECALDE" userId="d3c849c0584ceb5e" providerId="LiveId" clId="{65A16BBF-C181-4028-BD9E-F79D84D19B5B}" dt="2026-04-07T17:54:21.737" v="4" actId="1076"/>
      <pc:docMkLst>
        <pc:docMk/>
      </pc:docMkLst>
      <pc:sldChg chg="addSp delSp modSp mod">
        <pc:chgData name="MERCEDES RECALDE" userId="d3c849c0584ceb5e" providerId="LiveId" clId="{65A16BBF-C181-4028-BD9E-F79D84D19B5B}" dt="2026-04-07T17:54:21.737" v="4" actId="1076"/>
        <pc:sldMkLst>
          <pc:docMk/>
          <pc:sldMk cId="0" sldId="269"/>
        </pc:sldMkLst>
        <pc:spChg chg="del topLvl">
          <ac:chgData name="MERCEDES RECALDE" userId="d3c849c0584ceb5e" providerId="LiveId" clId="{65A16BBF-C181-4028-BD9E-F79D84D19B5B}" dt="2026-04-07T17:53:46.921" v="1" actId="478"/>
          <ac:spMkLst>
            <pc:docMk/>
            <pc:sldMk cId="0" sldId="269"/>
            <ac:spMk id="3" creationId="{00000000-0000-0000-0000-000000000000}"/>
          </ac:spMkLst>
        </pc:spChg>
        <pc:grpChg chg="del mod">
          <ac:chgData name="MERCEDES RECALDE" userId="d3c849c0584ceb5e" providerId="LiveId" clId="{65A16BBF-C181-4028-BD9E-F79D84D19B5B}" dt="2026-04-07T17:53:46.921" v="1" actId="478"/>
          <ac:grpSpMkLst>
            <pc:docMk/>
            <pc:sldMk cId="0" sldId="269"/>
            <ac:grpSpMk id="2" creationId="{00000000-0000-0000-0000-000000000000}"/>
          </ac:grpSpMkLst>
        </pc:grpChg>
        <pc:picChg chg="add mod">
          <ac:chgData name="MERCEDES RECALDE" userId="d3c849c0584ceb5e" providerId="LiveId" clId="{65A16BBF-C181-4028-BD9E-F79D84D19B5B}" dt="2026-04-07T17:54:21.737" v="4" actId="1076"/>
          <ac:picMkLst>
            <pc:docMk/>
            <pc:sldMk cId="0" sldId="269"/>
            <ac:picMk id="5" creationId="{BF2E8343-A698-9FEE-D586-AD04CC149BD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49888" y="9853517"/>
            <a:ext cx="2034540" cy="388620"/>
            <a:chOff x="0" y="0"/>
            <a:chExt cx="535846" cy="1023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5846" cy="102353"/>
            </a:xfrm>
            <a:custGeom>
              <a:avLst/>
              <a:gdLst/>
              <a:ahLst/>
              <a:cxnLst/>
              <a:rect l="l" t="t" r="r" b="b"/>
              <a:pathLst>
                <a:path w="535846" h="102353">
                  <a:moveTo>
                    <a:pt x="0" y="0"/>
                  </a:moveTo>
                  <a:lnTo>
                    <a:pt x="535846" y="0"/>
                  </a:lnTo>
                  <a:lnTo>
                    <a:pt x="535846" y="102353"/>
                  </a:lnTo>
                  <a:lnTo>
                    <a:pt x="0" y="102353"/>
                  </a:lnTo>
                  <a:close/>
                </a:path>
              </a:pathLst>
            </a:custGeom>
            <a:solidFill>
              <a:srgbClr val="F0F1EC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5846" cy="140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2" y="87716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2E8343-A698-9FEE-D586-AD04CC149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" y="0"/>
            <a:ext cx="18288000" cy="102028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49888" y="9853517"/>
            <a:ext cx="2034540" cy="388620"/>
            <a:chOff x="0" y="0"/>
            <a:chExt cx="535846" cy="1023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5846" cy="102353"/>
            </a:xfrm>
            <a:custGeom>
              <a:avLst/>
              <a:gdLst/>
              <a:ahLst/>
              <a:cxnLst/>
              <a:rect l="l" t="t" r="r" b="b"/>
              <a:pathLst>
                <a:path w="535846" h="102353">
                  <a:moveTo>
                    <a:pt x="0" y="0"/>
                  </a:moveTo>
                  <a:lnTo>
                    <a:pt x="535846" y="0"/>
                  </a:lnTo>
                  <a:lnTo>
                    <a:pt x="535846" y="102353"/>
                  </a:lnTo>
                  <a:lnTo>
                    <a:pt x="0" y="102353"/>
                  </a:lnTo>
                  <a:close/>
                </a:path>
              </a:pathLst>
            </a:custGeom>
            <a:solidFill>
              <a:srgbClr val="F3F4F7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5846" cy="140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244147"/>
            <a:chOff x="0" y="0"/>
            <a:chExt cx="24379238" cy="13658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658850"/>
            </a:xfrm>
            <a:custGeom>
              <a:avLst/>
              <a:gdLst/>
              <a:ahLst/>
              <a:cxnLst/>
              <a:rect l="l" t="t" r="r" b="b"/>
              <a:pathLst>
                <a:path w="24379301" h="13658850">
                  <a:moveTo>
                    <a:pt x="0" y="0"/>
                  </a:moveTo>
                  <a:lnTo>
                    <a:pt x="24379301" y="0"/>
                  </a:lnTo>
                  <a:lnTo>
                    <a:pt x="24379301" y="13658850"/>
                  </a:lnTo>
                  <a:lnTo>
                    <a:pt x="0" y="13658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90" r="-190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AR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Personalizado</PresentationFormat>
  <Paragraphs>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costos clase 1 eje 1.pptx</dc:title>
  <cp:lastModifiedBy>MERCEDES RECALDE</cp:lastModifiedBy>
  <cp:revision>1</cp:revision>
  <dcterms:created xsi:type="dcterms:W3CDTF">2006-08-16T00:00:00Z</dcterms:created>
  <dcterms:modified xsi:type="dcterms:W3CDTF">2026-04-07T17:54:24Z</dcterms:modified>
  <dc:identifier>DAHFhB6ZN9Q</dc:identifier>
</cp:coreProperties>
</file>